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2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A39B-E12E-49DA-B838-058B72FD152D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5ACAAD1-4296-4CFF-BD44-42F764F1C3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A39B-E12E-49DA-B838-058B72FD152D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AAD1-4296-4CFF-BD44-42F764F1C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A39B-E12E-49DA-B838-058B72FD152D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AAD1-4296-4CFF-BD44-42F764F1C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A39B-E12E-49DA-B838-058B72FD152D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AAD1-4296-4CFF-BD44-42F764F1C3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A39B-E12E-49DA-B838-058B72FD152D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5ACAAD1-4296-4CFF-BD44-42F764F1C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A39B-E12E-49DA-B838-058B72FD152D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AAD1-4296-4CFF-BD44-42F764F1C3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A39B-E12E-49DA-B838-058B72FD152D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AAD1-4296-4CFF-BD44-42F764F1C3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A39B-E12E-49DA-B838-058B72FD152D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AAD1-4296-4CFF-BD44-42F764F1C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A39B-E12E-49DA-B838-058B72FD152D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AAD1-4296-4CFF-BD44-42F764F1C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A39B-E12E-49DA-B838-058B72FD152D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AAD1-4296-4CFF-BD44-42F764F1C3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A39B-E12E-49DA-B838-058B72FD152D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5ACAAD1-4296-4CFF-BD44-42F764F1C3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ABCA39B-E12E-49DA-B838-058B72FD152D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5ACAAD1-4296-4CFF-BD44-42F764F1C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By Jackson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Boston Massacre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3810000"/>
            <a:ext cx="3733800" cy="2800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Events leading up to the Massacre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On March 5, </a:t>
            </a:r>
            <a:r>
              <a:rPr lang="en-US" sz="2400" dirty="0" smtClean="0"/>
              <a:t>1770,a </a:t>
            </a:r>
            <a:r>
              <a:rPr lang="en-US" sz="2400" dirty="0" smtClean="0"/>
              <a:t>boy taunts Hugh White, a British soldier, and the soldier hits him sending him running home crying</a:t>
            </a:r>
          </a:p>
          <a:p>
            <a:r>
              <a:rPr lang="en-US" sz="2400" dirty="0" smtClean="0"/>
              <a:t>An angry crowd forms and White calls for back up</a:t>
            </a:r>
          </a:p>
          <a:p>
            <a:r>
              <a:rPr lang="en-US" sz="2400" dirty="0" smtClean="0"/>
              <a:t>Captain Preston and seven soldiers come to aid White</a:t>
            </a:r>
          </a:p>
          <a:p>
            <a:r>
              <a:rPr lang="en-US" sz="2400" dirty="0" smtClean="0"/>
              <a:t>The fire bells ring adding to the confusion</a:t>
            </a:r>
          </a:p>
          <a:p>
            <a:r>
              <a:rPr lang="en-US" sz="2400" dirty="0" smtClean="0"/>
              <a:t>It is night and harder to see</a:t>
            </a:r>
          </a:p>
          <a:p>
            <a:r>
              <a:rPr lang="en-US" sz="2400" dirty="0" smtClean="0"/>
              <a:t>The colonists start to throw ice and snow at the officers knowing the soldiers are forbidden to fire without permission and the soldiers are getting angry</a:t>
            </a:r>
            <a:endParaRPr lang="en-US" sz="2400" dirty="0"/>
          </a:p>
        </p:txBody>
      </p:sp>
      <p:pic>
        <p:nvPicPr>
          <p:cNvPr id="5122" name="Picture 2" descr="http://upload.wikimedia.org/wikipedia/commons/9/95/Boston_Massacre_Memorial_-_IMG_9563.JPG"/>
          <p:cNvPicPr>
            <a:picLocks noChangeAspect="1" noChangeArrowheads="1"/>
          </p:cNvPicPr>
          <p:nvPr/>
        </p:nvPicPr>
        <p:blipFill>
          <a:blip r:embed="rId2" cstate="print"/>
          <a:srcRect l="7692" t="86574" r="11538" b="1883"/>
          <a:stretch>
            <a:fillRect/>
          </a:stretch>
        </p:blipFill>
        <p:spPr bwMode="auto">
          <a:xfrm>
            <a:off x="838200" y="5181600"/>
            <a:ext cx="7315200" cy="1393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Massacre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soldier named Hugh Montgomery is knocked down </a:t>
            </a:r>
          </a:p>
          <a:p>
            <a:r>
              <a:rPr lang="en-US" dirty="0" smtClean="0"/>
              <a:t>He gets back up and fires into the crowd(either by accident or on purpose)</a:t>
            </a:r>
          </a:p>
          <a:p>
            <a:r>
              <a:rPr lang="en-US" dirty="0" smtClean="0"/>
              <a:t>This shot panics the other soldiers and they fire too</a:t>
            </a:r>
          </a:p>
          <a:p>
            <a:r>
              <a:rPr lang="en-US" dirty="0" smtClean="0"/>
              <a:t>After the shots, 11 men were wounded, 3 of them already dead(</a:t>
            </a:r>
            <a:r>
              <a:rPr lang="en-US" dirty="0" err="1" smtClean="0"/>
              <a:t>Crispus</a:t>
            </a:r>
            <a:r>
              <a:rPr lang="en-US" dirty="0" smtClean="0"/>
              <a:t> Attucks, Samuel Gray, James Caldwell)</a:t>
            </a:r>
          </a:p>
          <a:p>
            <a:r>
              <a:rPr lang="en-US" dirty="0" smtClean="0"/>
              <a:t>Few hours later Samuel Maverick dies</a:t>
            </a:r>
          </a:p>
          <a:p>
            <a:r>
              <a:rPr lang="en-US" dirty="0" smtClean="0"/>
              <a:t>Patrick Carr dies nine days later</a:t>
            </a:r>
          </a:p>
          <a:p>
            <a:r>
              <a:rPr lang="en-US" dirty="0" smtClean="0"/>
              <a:t>Total of 5 dead and 6 wounded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4267200"/>
            <a:ext cx="1633538" cy="20909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7400" y="6248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Crispus</a:t>
            </a:r>
            <a:r>
              <a:rPr lang="en-US" dirty="0" smtClean="0"/>
              <a:t> Attucks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Paul Revere’s Picture</a:t>
            </a:r>
            <a:endParaRPr lang="en-US" dirty="0"/>
          </a:p>
        </p:txBody>
      </p:sp>
      <p:pic>
        <p:nvPicPr>
          <p:cNvPr id="4" name="Content Placeholder 3" descr="Untitle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1447800"/>
            <a:ext cx="5638800" cy="4229100"/>
          </a:xfrm>
        </p:spPr>
      </p:pic>
      <p:sp>
        <p:nvSpPr>
          <p:cNvPr id="5" name="TextBox 4"/>
          <p:cNvSpPr txBox="1"/>
          <p:nvPr/>
        </p:nvSpPr>
        <p:spPr>
          <a:xfrm>
            <a:off x="152400" y="3048000"/>
            <a:ext cx="3124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1.Custom </a:t>
            </a:r>
            <a:r>
              <a:rPr lang="en-US" sz="2000" dirty="0" smtClean="0"/>
              <a:t>House named “Butcher’s Hall”.</a:t>
            </a:r>
          </a:p>
          <a:p>
            <a:r>
              <a:rPr lang="en-US" sz="2000" dirty="0" smtClean="0"/>
              <a:t>2.Daytime </a:t>
            </a:r>
            <a:r>
              <a:rPr lang="en-US" sz="2000" dirty="0" smtClean="0"/>
              <a:t>and not night</a:t>
            </a:r>
          </a:p>
          <a:p>
            <a:r>
              <a:rPr lang="en-US" sz="2000" dirty="0" smtClean="0"/>
              <a:t>3.Preston </a:t>
            </a:r>
            <a:r>
              <a:rPr lang="en-US" sz="2000" dirty="0" smtClean="0"/>
              <a:t>giving orders to fire.</a:t>
            </a:r>
          </a:p>
          <a:p>
            <a:r>
              <a:rPr lang="en-US" sz="2000" dirty="0" smtClean="0"/>
              <a:t>4.The </a:t>
            </a:r>
            <a:r>
              <a:rPr lang="en-US" sz="2000" dirty="0" smtClean="0"/>
              <a:t>colonists being calm, not rioting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371600"/>
            <a:ext cx="2286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Paul Revere created this picture of the massacre but he stretched the truth in some places.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14800" y="1752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2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91400" y="2971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1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15200" y="3657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05400" y="38862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4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British soldiers are put on trial</a:t>
            </a:r>
          </a:p>
          <a:p>
            <a:r>
              <a:rPr lang="en-US" dirty="0" smtClean="0"/>
              <a:t>All soldier’s trials are held separately</a:t>
            </a:r>
          </a:p>
          <a:p>
            <a:r>
              <a:rPr lang="en-US" dirty="0" smtClean="0"/>
              <a:t>Captain Preston is found innocent</a:t>
            </a:r>
          </a:p>
          <a:p>
            <a:r>
              <a:rPr lang="en-US" dirty="0" smtClean="0"/>
              <a:t>Only two soldiers (</a:t>
            </a:r>
            <a:r>
              <a:rPr lang="en-US" dirty="0" err="1" smtClean="0"/>
              <a:t>Kilroy</a:t>
            </a:r>
            <a:r>
              <a:rPr lang="en-US" dirty="0" smtClean="0"/>
              <a:t> and Montgomery) are found guilty and get the death penalty</a:t>
            </a:r>
          </a:p>
          <a:p>
            <a:r>
              <a:rPr lang="en-US" dirty="0" smtClean="0"/>
              <a:t>They get out of the death penalty and just get branded on their hand with an “M” for murder</a:t>
            </a:r>
          </a:p>
          <a:p>
            <a:r>
              <a:rPr lang="en-US" dirty="0" smtClean="0"/>
              <a:t>The men who were killed are buried and many people attend their funeral</a:t>
            </a:r>
          </a:p>
          <a:p>
            <a:r>
              <a:rPr lang="en-US" dirty="0" smtClean="0"/>
              <a:t>Their grave is still there in Boston today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2049" name="Picture 1" descr="C:\Users\77288\AppData\Local\Microsoft\Windows\Temporary Internet Files\Content.IE5\P1JX8BJE\MC90028718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04800"/>
            <a:ext cx="3164186" cy="2442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95600" y="457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commons.wikimedia.org/wiki/File:Crispus_Attucks.jpg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95600" y="1447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commons.wikimedia.org/wiki/File:Boston_Massacre.jpg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95600" y="2209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http://www.bostonmassacre.net/trial/trial-summary3.htm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95600" y="3048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/>
              <a:t>http://americanhistory.about.com/od/revolutionarywar/a/boston_massacre.htm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4724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“The Boston Massacre” by Dee Ready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95600" y="3886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/>
              <a:t>http://commons.wikimedia.org/wiki/File:Boston_Massacre_victims_grave.jpg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95600" y="5181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http://commons.wikimedia.org/wiki/File:Boston_Massacre_Memorial_-_IMG_9563.JPG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6019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Clip Art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142</TotalTime>
  <Words>329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Boston Massacre</vt:lpstr>
      <vt:lpstr>Events leading up to the Massacre</vt:lpstr>
      <vt:lpstr>The Massacre</vt:lpstr>
      <vt:lpstr>Paul Revere’s Picture</vt:lpstr>
      <vt:lpstr>The Trial</vt:lpstr>
      <vt:lpstr>Credits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Boston Massacre</dc:title>
  <dc:creator>WA</dc:creator>
  <cp:lastModifiedBy>WA</cp:lastModifiedBy>
  <cp:revision>19</cp:revision>
  <dcterms:created xsi:type="dcterms:W3CDTF">2011-04-11T02:29:11Z</dcterms:created>
  <dcterms:modified xsi:type="dcterms:W3CDTF">2011-04-11T18:14:21Z</dcterms:modified>
</cp:coreProperties>
</file>